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769673e82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769673e82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769673e82_2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f769673e82_2_8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769673e82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f769673e82_2_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769673e82_2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f769673e82_2_8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769673e82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3f769673e82_2_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769673e82_2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f769673e82_2_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769673e82_2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f769673e82_2_10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769673e82_2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3f769673e82_2_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769673e82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f769673e82_2_10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769673e82_2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3f769673e82_2_1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769673e82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f769673e82_2_1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769673e82_2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f769673e82_2_1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769673e82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f769673e82_2_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769673e82_2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f769673e82_2_1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769673e82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f769673e82_2_1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769673e82_2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f769673e82_2_1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769673e82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f769673e82_2_1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769673e82_2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f769673e82_2_1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769673e82_2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f769673e82_2_1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769673e82_2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f769673e82_2_1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769673e82_2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f769673e82_2_1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85763" y="1198364"/>
            <a:ext cx="4371975" cy="826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771525" y="2185988"/>
            <a:ext cx="3600450" cy="985838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57175" y="154484"/>
            <a:ext cx="4629150" cy="642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57175" y="900113"/>
            <a:ext cx="4629150" cy="2545854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2921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406301" y="2478881"/>
            <a:ext cx="4371975" cy="766167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  <a:defRPr b="1" sz="2300" cap="none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406301" y="1635026"/>
            <a:ext cx="4371975" cy="843855"/>
          </a:xfrm>
          <a:prstGeom prst="rect">
            <a:avLst/>
          </a:prstGeom>
          <a:noFill/>
          <a:ln>
            <a:noFill/>
          </a:ln>
        </p:spPr>
        <p:txBody>
          <a:bodyPr anchorCtr="0" anchor="b" bIns="25700" lIns="51425" spcFirstLastPara="1" rIns="51425" wrap="square" tIns="257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57175" y="154484"/>
            <a:ext cx="4629150" cy="642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57175" y="900113"/>
            <a:ext cx="2271713" cy="2545854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614613" y="900113"/>
            <a:ext cx="2271713" cy="2545854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57175" y="154484"/>
            <a:ext cx="4629150" cy="642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57175" y="863501"/>
            <a:ext cx="2272606" cy="359866"/>
          </a:xfrm>
          <a:prstGeom prst="rect">
            <a:avLst/>
          </a:prstGeom>
          <a:noFill/>
          <a:ln>
            <a:noFill/>
          </a:ln>
        </p:spPr>
        <p:txBody>
          <a:bodyPr anchorCtr="0" anchor="b" bIns="25700" lIns="51425" spcFirstLastPara="1" rIns="51425" wrap="square" tIns="257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57175" y="1223367"/>
            <a:ext cx="2272606" cy="2222599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612827" y="863501"/>
            <a:ext cx="2273498" cy="359866"/>
          </a:xfrm>
          <a:prstGeom prst="rect">
            <a:avLst/>
          </a:prstGeom>
          <a:noFill/>
          <a:ln>
            <a:noFill/>
          </a:ln>
        </p:spPr>
        <p:txBody>
          <a:bodyPr anchorCtr="0" anchor="b" bIns="25700" lIns="51425" spcFirstLastPara="1" rIns="51425" wrap="square" tIns="257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612827" y="1223367"/>
            <a:ext cx="2273498" cy="2222599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57175" y="154484"/>
            <a:ext cx="4629150" cy="642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57175" y="153591"/>
            <a:ext cx="1692176" cy="653653"/>
          </a:xfrm>
          <a:prstGeom prst="rect">
            <a:avLst/>
          </a:prstGeom>
          <a:noFill/>
          <a:ln>
            <a:noFill/>
          </a:ln>
        </p:spPr>
        <p:txBody>
          <a:bodyPr anchorCtr="0" anchor="b" bIns="25700" lIns="51425" spcFirstLastPara="1" rIns="51425" wrap="square" tIns="2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1" sz="11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2010966" y="153591"/>
            <a:ext cx="2875359" cy="3292376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302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57175" y="807244"/>
            <a:ext cx="1692176" cy="2638723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008162" y="2700338"/>
            <a:ext cx="3086100" cy="318790"/>
          </a:xfrm>
          <a:prstGeom prst="rect">
            <a:avLst/>
          </a:prstGeom>
          <a:noFill/>
          <a:ln>
            <a:noFill/>
          </a:ln>
        </p:spPr>
        <p:txBody>
          <a:bodyPr anchorCtr="0" anchor="b" bIns="25700" lIns="51425" spcFirstLastPara="1" rIns="51425" wrap="square" tIns="2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b="1" sz="11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008162" y="344686"/>
            <a:ext cx="3086100" cy="2314575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008162" y="3019128"/>
            <a:ext cx="3086100" cy="452735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57175" y="154484"/>
            <a:ext cx="4629150" cy="642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298823" y="-141535"/>
            <a:ext cx="2545854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2921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661940" y="1221582"/>
            <a:ext cx="3291483" cy="1157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304502" y="107157"/>
            <a:ext cx="3291483" cy="3386138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2921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57175" y="154484"/>
            <a:ext cx="4629150" cy="642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57175" y="900113"/>
            <a:ext cx="4629150" cy="2545854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rmAutofit/>
          </a:bodyPr>
          <a:lstStyle>
            <a:lvl1pPr indent="-3429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02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57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757363" y="3575447"/>
            <a:ext cx="1628775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800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686175" y="3575447"/>
            <a:ext cx="1200150" cy="205383"/>
          </a:xfrm>
          <a:prstGeom prst="rect">
            <a:avLst/>
          </a:prstGeom>
          <a:noFill/>
          <a:ln>
            <a:noFill/>
          </a:ln>
        </p:spPr>
        <p:txBody>
          <a:bodyPr anchorCtr="0" anchor="ctr" bIns="25700" lIns="51425" spcFirstLastPara="1" rIns="51425" wrap="square" tIns="2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431"/>
            <a:ext cx="9144000" cy="5100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